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273" r:id="rId4"/>
    <p:sldId id="276" r:id="rId5"/>
    <p:sldId id="266" r:id="rId6"/>
    <p:sldId id="257" r:id="rId7"/>
    <p:sldId id="290" r:id="rId8"/>
    <p:sldId id="286" r:id="rId9"/>
    <p:sldId id="277" r:id="rId10"/>
    <p:sldId id="268" r:id="rId11"/>
    <p:sldId id="278" r:id="rId12"/>
    <p:sldId id="269" r:id="rId13"/>
    <p:sldId id="270" r:id="rId14"/>
    <p:sldId id="271" r:id="rId15"/>
    <p:sldId id="272" r:id="rId16"/>
    <p:sldId id="289" r:id="rId17"/>
    <p:sldId id="279" r:id="rId18"/>
    <p:sldId id="283" r:id="rId19"/>
    <p:sldId id="263" r:id="rId20"/>
    <p:sldId id="282" r:id="rId21"/>
  </p:sldIdLst>
  <p:sldSz cx="12192000" cy="6858000"/>
  <p:notesSz cx="6858000" cy="9144000"/>
  <p:embeddedFontLs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POLDINA Vitković" initials="LV" lastIdx="1" clrIdx="0">
    <p:extLst>
      <p:ext uri="{19B8F6BF-5375-455C-9EA6-DF929625EA0E}">
        <p15:presenceInfo xmlns:p15="http://schemas.microsoft.com/office/powerpoint/2012/main" xmlns="" userId="LEOPOLDINA Vitko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38359-E2C3-4579-9D80-BA5F39648DC3}" v="25" dt="2021-01-27T18:54:42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48E38359-E2C3-4579-9D80-BA5F39648DC3}"/>
    <pc:docChg chg="undo custSel addSld delSld modSld sldOrd">
      <pc:chgData name="LEOPOLDINA Vitković" userId="de5d8406-09fa-41fa-8d28-8a7ba852ce89" providerId="ADAL" clId="{48E38359-E2C3-4579-9D80-BA5F39648DC3}" dt="2021-01-27T18:55:36.241" v="74"/>
      <pc:docMkLst>
        <pc:docMk/>
      </pc:docMkLst>
      <pc:sldChg chg="modSp add mod setBg">
        <pc:chgData name="LEOPOLDINA Vitković" userId="de5d8406-09fa-41fa-8d28-8a7ba852ce89" providerId="ADAL" clId="{48E38359-E2C3-4579-9D80-BA5F39648DC3}" dt="2021-01-27T18:53:20.467" v="26" actId="1076"/>
        <pc:sldMkLst>
          <pc:docMk/>
          <pc:sldMk cId="81974428" sldId="257"/>
        </pc:sldMkLst>
        <pc:picChg chg="mod">
          <ac:chgData name="LEOPOLDINA Vitković" userId="de5d8406-09fa-41fa-8d28-8a7ba852ce89" providerId="ADAL" clId="{48E38359-E2C3-4579-9D80-BA5F39648DC3}" dt="2021-01-27T18:53:20.467" v="26" actId="1076"/>
          <ac:picMkLst>
            <pc:docMk/>
            <pc:sldMk cId="81974428" sldId="257"/>
            <ac:picMk id="5" creationId="{4730C41B-F026-4A9E-9B1B-0A7942366EFB}"/>
          </ac:picMkLst>
        </pc:picChg>
      </pc:sldChg>
      <pc:sldChg chg="modSp mod">
        <pc:chgData name="LEOPOLDINA Vitković" userId="de5d8406-09fa-41fa-8d28-8a7ba852ce89" providerId="ADAL" clId="{48E38359-E2C3-4579-9D80-BA5F39648DC3}" dt="2021-01-27T18:51:13.194" v="0"/>
        <pc:sldMkLst>
          <pc:docMk/>
          <pc:sldMk cId="504629810" sldId="259"/>
        </pc:sldMkLst>
        <pc:spChg chg="mod">
          <ac:chgData name="LEOPOLDINA Vitković" userId="de5d8406-09fa-41fa-8d28-8a7ba852ce89" providerId="ADAL" clId="{48E38359-E2C3-4579-9D80-BA5F39648DC3}" dt="2021-01-27T18:51:13.194" v="0"/>
          <ac:spMkLst>
            <pc:docMk/>
            <pc:sldMk cId="504629810" sldId="259"/>
            <ac:spMk id="2" creationId="{923DA7CB-9939-0242-AD2D-4B922B7D6E26}"/>
          </ac:spMkLst>
        </pc:spChg>
      </pc:sldChg>
      <pc:sldChg chg="del">
        <pc:chgData name="LEOPOLDINA Vitković" userId="de5d8406-09fa-41fa-8d28-8a7ba852ce89" providerId="ADAL" clId="{48E38359-E2C3-4579-9D80-BA5F39648DC3}" dt="2021-01-27T18:52:18.683" v="5" actId="47"/>
        <pc:sldMkLst>
          <pc:docMk/>
          <pc:sldMk cId="2040620098" sldId="262"/>
        </pc:sldMkLst>
      </pc:sldChg>
      <pc:sldChg chg="add del ord">
        <pc:chgData name="LEOPOLDINA Vitković" userId="de5d8406-09fa-41fa-8d28-8a7ba852ce89" providerId="ADAL" clId="{48E38359-E2C3-4579-9D80-BA5F39648DC3}" dt="2021-01-27T18:55:32.100" v="72"/>
        <pc:sldMkLst>
          <pc:docMk/>
          <pc:sldMk cId="2228997325" sldId="263"/>
        </pc:sldMkLst>
      </pc:sldChg>
      <pc:sldChg chg="del">
        <pc:chgData name="LEOPOLDINA Vitković" userId="de5d8406-09fa-41fa-8d28-8a7ba852ce89" providerId="ADAL" clId="{48E38359-E2C3-4579-9D80-BA5F39648DC3}" dt="2021-01-27T18:55:25.013" v="68" actId="47"/>
        <pc:sldMkLst>
          <pc:docMk/>
          <pc:sldMk cId="2283688363" sldId="265"/>
        </pc:sldMkLst>
      </pc:sldChg>
      <pc:sldChg chg="modSp add mod">
        <pc:chgData name="LEOPOLDINA Vitković" userId="de5d8406-09fa-41fa-8d28-8a7ba852ce89" providerId="ADAL" clId="{48E38359-E2C3-4579-9D80-BA5F39648DC3}" dt="2021-01-27T18:53:14.538" v="24" actId="14100"/>
        <pc:sldMkLst>
          <pc:docMk/>
          <pc:sldMk cId="350002762" sldId="266"/>
        </pc:sldMkLst>
        <pc:spChg chg="mod">
          <ac:chgData name="LEOPOLDINA Vitković" userId="de5d8406-09fa-41fa-8d28-8a7ba852ce89" providerId="ADAL" clId="{48E38359-E2C3-4579-9D80-BA5F39648DC3}" dt="2021-01-27T18:53:14.538" v="24" actId="14100"/>
          <ac:spMkLst>
            <pc:docMk/>
            <pc:sldMk cId="350002762" sldId="266"/>
            <ac:spMk id="3" creationId="{D834A4EB-353E-4B61-B34F-FF4222BD137E}"/>
          </ac:spMkLst>
        </pc:spChg>
        <pc:picChg chg="mod">
          <ac:chgData name="LEOPOLDINA Vitković" userId="de5d8406-09fa-41fa-8d28-8a7ba852ce89" providerId="ADAL" clId="{48E38359-E2C3-4579-9D80-BA5F39648DC3}" dt="2021-01-27T18:53:11.347" v="23" actId="1076"/>
          <ac:picMkLst>
            <pc:docMk/>
            <pc:sldMk cId="350002762" sldId="266"/>
            <ac:picMk id="2055" creationId="{CD1D555F-4385-4487-8F13-5E8A6FC48570}"/>
          </ac:picMkLst>
        </pc:picChg>
        <pc:picChg chg="mod">
          <ac:chgData name="LEOPOLDINA Vitković" userId="de5d8406-09fa-41fa-8d28-8a7ba852ce89" providerId="ADAL" clId="{48E38359-E2C3-4579-9D80-BA5F39648DC3}" dt="2021-01-27T18:53:10.090" v="22" actId="1076"/>
          <ac:picMkLst>
            <pc:docMk/>
            <pc:sldMk cId="350002762" sldId="266"/>
            <ac:picMk id="2057" creationId="{DDF841BF-8EFD-4BBC-B55A-9B084D9425B3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3:48.879" v="35" actId="1076"/>
        <pc:sldMkLst>
          <pc:docMk/>
          <pc:sldMk cId="2625698975" sldId="268"/>
        </pc:sldMkLst>
        <pc:spChg chg="mod">
          <ac:chgData name="LEOPOLDINA Vitković" userId="de5d8406-09fa-41fa-8d28-8a7ba852ce89" providerId="ADAL" clId="{48E38359-E2C3-4579-9D80-BA5F39648DC3}" dt="2021-01-27T18:53:47.213" v="34" actId="1076"/>
          <ac:spMkLst>
            <pc:docMk/>
            <pc:sldMk cId="2625698975" sldId="268"/>
            <ac:spMk id="3" creationId="{603971CB-81F8-487A-B9DE-475086A3BC45}"/>
          </ac:spMkLst>
        </pc:spChg>
        <pc:picChg chg="mod">
          <ac:chgData name="LEOPOLDINA Vitković" userId="de5d8406-09fa-41fa-8d28-8a7ba852ce89" providerId="ADAL" clId="{48E38359-E2C3-4579-9D80-BA5F39648DC3}" dt="2021-01-27T18:53:48.879" v="35" actId="1076"/>
          <ac:picMkLst>
            <pc:docMk/>
            <pc:sldMk cId="2625698975" sldId="268"/>
            <ac:picMk id="6146" creationId="{A3B49286-3495-47BB-B0FE-84A6AE47A923}"/>
          </ac:picMkLst>
        </pc:picChg>
        <pc:picChg chg="mod">
          <ac:chgData name="LEOPOLDINA Vitković" userId="de5d8406-09fa-41fa-8d28-8a7ba852ce89" providerId="ADAL" clId="{48E38359-E2C3-4579-9D80-BA5F39648DC3}" dt="2021-01-27T18:53:42.664" v="32" actId="1076"/>
          <ac:picMkLst>
            <pc:docMk/>
            <pc:sldMk cId="2625698975" sldId="268"/>
            <ac:picMk id="6148" creationId="{0D69B8D4-8C56-44D8-A195-4AFCFABC991A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4:08.695" v="43" actId="1076"/>
        <pc:sldMkLst>
          <pc:docMk/>
          <pc:sldMk cId="2504337210" sldId="269"/>
        </pc:sldMkLst>
        <pc:spChg chg="mod">
          <ac:chgData name="LEOPOLDINA Vitković" userId="de5d8406-09fa-41fa-8d28-8a7ba852ce89" providerId="ADAL" clId="{48E38359-E2C3-4579-9D80-BA5F39648DC3}" dt="2021-01-27T18:54:05.162" v="41" actId="1076"/>
          <ac:spMkLst>
            <pc:docMk/>
            <pc:sldMk cId="2504337210" sldId="269"/>
            <ac:spMk id="3" creationId="{7000079F-B2A4-457F-BDE3-0BDA5314A3A4}"/>
          </ac:spMkLst>
        </pc:spChg>
        <pc:picChg chg="mod">
          <ac:chgData name="LEOPOLDINA Vitković" userId="de5d8406-09fa-41fa-8d28-8a7ba852ce89" providerId="ADAL" clId="{48E38359-E2C3-4579-9D80-BA5F39648DC3}" dt="2021-01-27T18:54:08.695" v="43" actId="1076"/>
          <ac:picMkLst>
            <pc:docMk/>
            <pc:sldMk cId="2504337210" sldId="269"/>
            <ac:picMk id="7170" creationId="{604AD77A-3766-4B59-A692-131485C07F1E}"/>
          </ac:picMkLst>
        </pc:picChg>
        <pc:picChg chg="mod">
          <ac:chgData name="LEOPOLDINA Vitković" userId="de5d8406-09fa-41fa-8d28-8a7ba852ce89" providerId="ADAL" clId="{48E38359-E2C3-4579-9D80-BA5F39648DC3}" dt="2021-01-27T18:54:06.605" v="42" actId="1076"/>
          <ac:picMkLst>
            <pc:docMk/>
            <pc:sldMk cId="2504337210" sldId="269"/>
            <ac:picMk id="7172" creationId="{B40EFC3B-D407-4255-A114-FAF49CA78471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4:35.054" v="54" actId="1076"/>
        <pc:sldMkLst>
          <pc:docMk/>
          <pc:sldMk cId="3025582783" sldId="270"/>
        </pc:sldMkLst>
        <pc:spChg chg="mod">
          <ac:chgData name="LEOPOLDINA Vitković" userId="de5d8406-09fa-41fa-8d28-8a7ba852ce89" providerId="ADAL" clId="{48E38359-E2C3-4579-9D80-BA5F39648DC3}" dt="2021-01-27T18:54:26.263" v="49" actId="14100"/>
          <ac:spMkLst>
            <pc:docMk/>
            <pc:sldMk cId="3025582783" sldId="270"/>
            <ac:spMk id="2" creationId="{E3429FDF-09C1-4CE8-A266-5FFC2093CAB1}"/>
          </ac:spMkLst>
        </pc:spChg>
        <pc:spChg chg="mod">
          <ac:chgData name="LEOPOLDINA Vitković" userId="de5d8406-09fa-41fa-8d28-8a7ba852ce89" providerId="ADAL" clId="{48E38359-E2C3-4579-9D80-BA5F39648DC3}" dt="2021-01-27T18:54:29.085" v="50" actId="14100"/>
          <ac:spMkLst>
            <pc:docMk/>
            <pc:sldMk cId="3025582783" sldId="270"/>
            <ac:spMk id="3" creationId="{49F88B7B-CD2E-4675-9AAD-E2A62F246591}"/>
          </ac:spMkLst>
        </pc:spChg>
        <pc:picChg chg="mod">
          <ac:chgData name="LEOPOLDINA Vitković" userId="de5d8406-09fa-41fa-8d28-8a7ba852ce89" providerId="ADAL" clId="{48E38359-E2C3-4579-9D80-BA5F39648DC3}" dt="2021-01-27T18:54:33.967" v="53" actId="1076"/>
          <ac:picMkLst>
            <pc:docMk/>
            <pc:sldMk cId="3025582783" sldId="270"/>
            <ac:picMk id="5" creationId="{1608A2C6-8F8D-4AB7-957B-7A6572DE8863}"/>
          </ac:picMkLst>
        </pc:picChg>
        <pc:picChg chg="mod">
          <ac:chgData name="LEOPOLDINA Vitković" userId="de5d8406-09fa-41fa-8d28-8a7ba852ce89" providerId="ADAL" clId="{48E38359-E2C3-4579-9D80-BA5F39648DC3}" dt="2021-01-27T18:54:35.054" v="54" actId="1076"/>
          <ac:picMkLst>
            <pc:docMk/>
            <pc:sldMk cId="3025582783" sldId="270"/>
            <ac:picMk id="1028" creationId="{A1DE478D-D881-451C-A276-0724F609EBD0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4:44.693" v="56" actId="1076"/>
        <pc:sldMkLst>
          <pc:docMk/>
          <pc:sldMk cId="3348126379" sldId="271"/>
        </pc:sldMkLst>
        <pc:picChg chg="mod">
          <ac:chgData name="LEOPOLDINA Vitković" userId="de5d8406-09fa-41fa-8d28-8a7ba852ce89" providerId="ADAL" clId="{48E38359-E2C3-4579-9D80-BA5F39648DC3}" dt="2021-01-27T18:54:44.693" v="56" actId="1076"/>
          <ac:picMkLst>
            <pc:docMk/>
            <pc:sldMk cId="3348126379" sldId="271"/>
            <ac:picMk id="5" creationId="{A8A9C587-B261-463D-AB76-C9CC39879D86}"/>
          </ac:picMkLst>
        </pc:picChg>
        <pc:picChg chg="mod">
          <ac:chgData name="LEOPOLDINA Vitković" userId="de5d8406-09fa-41fa-8d28-8a7ba852ce89" providerId="ADAL" clId="{48E38359-E2C3-4579-9D80-BA5F39648DC3}" dt="2021-01-27T18:54:42.805" v="55" actId="1076"/>
          <ac:picMkLst>
            <pc:docMk/>
            <pc:sldMk cId="3348126379" sldId="271"/>
            <ac:picMk id="3077" creationId="{AF0CF6C1-07EE-4B5A-BA65-BB757EC25F7C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4:56.824" v="58" actId="1076"/>
        <pc:sldMkLst>
          <pc:docMk/>
          <pc:sldMk cId="976992117" sldId="272"/>
        </pc:sldMkLst>
        <pc:graphicFrameChg chg="mod">
          <ac:chgData name="LEOPOLDINA Vitković" userId="de5d8406-09fa-41fa-8d28-8a7ba852ce89" providerId="ADAL" clId="{48E38359-E2C3-4579-9D80-BA5F39648DC3}" dt="2021-01-27T18:54:56.824" v="58" actId="1076"/>
          <ac:graphicFrameMkLst>
            <pc:docMk/>
            <pc:sldMk cId="976992117" sldId="272"/>
            <ac:graphicFrameMk id="6" creationId="{BF873060-A610-4053-9DB5-11100DA30601}"/>
          </ac:graphicFrameMkLst>
        </pc:graphicFrameChg>
        <pc:picChg chg="mod">
          <ac:chgData name="LEOPOLDINA Vitković" userId="de5d8406-09fa-41fa-8d28-8a7ba852ce89" providerId="ADAL" clId="{48E38359-E2C3-4579-9D80-BA5F39648DC3}" dt="2021-01-27T18:54:51.796" v="57" actId="1076"/>
          <ac:picMkLst>
            <pc:docMk/>
            <pc:sldMk cId="976992117" sldId="272"/>
            <ac:picMk id="5" creationId="{A8F28087-2409-41E4-BB2E-E5503CD79B23}"/>
          </ac:picMkLst>
        </pc:picChg>
      </pc:sldChg>
      <pc:sldChg chg="delSp modSp add mod setBg delDesignElem">
        <pc:chgData name="LEOPOLDINA Vitković" userId="de5d8406-09fa-41fa-8d28-8a7ba852ce89" providerId="ADAL" clId="{48E38359-E2C3-4579-9D80-BA5F39648DC3}" dt="2021-01-27T18:52:31.251" v="10" actId="1076"/>
        <pc:sldMkLst>
          <pc:docMk/>
          <pc:sldMk cId="1818134980" sldId="273"/>
        </pc:sldMkLst>
        <pc:spChg chg="mod">
          <ac:chgData name="LEOPOLDINA Vitković" userId="de5d8406-09fa-41fa-8d28-8a7ba852ce89" providerId="ADAL" clId="{48E38359-E2C3-4579-9D80-BA5F39648DC3}" dt="2021-01-27T18:52:31.251" v="10" actId="1076"/>
          <ac:spMkLst>
            <pc:docMk/>
            <pc:sldMk cId="1818134980" sldId="273"/>
            <ac:spMk id="2" creationId="{14A40294-81D7-46EB-8B08-BD97566EDD6D}"/>
          </ac:spMkLst>
        </pc:spChg>
        <pc:picChg chg="mod">
          <ac:chgData name="LEOPOLDINA Vitković" userId="de5d8406-09fa-41fa-8d28-8a7ba852ce89" providerId="ADAL" clId="{48E38359-E2C3-4579-9D80-BA5F39648DC3}" dt="2021-01-27T18:52:28.680" v="9" actId="1076"/>
          <ac:picMkLst>
            <pc:docMk/>
            <pc:sldMk cId="1818134980" sldId="273"/>
            <ac:picMk id="4" creationId="{61D9B9F1-3B88-4F5A-A2B7-35A0407A4A1F}"/>
          </ac:picMkLst>
        </pc:picChg>
        <pc:picChg chg="mod">
          <ac:chgData name="LEOPOLDINA Vitković" userId="de5d8406-09fa-41fa-8d28-8a7ba852ce89" providerId="ADAL" clId="{48E38359-E2C3-4579-9D80-BA5F39648DC3}" dt="2021-01-27T18:52:25.440" v="7" actId="1076"/>
          <ac:picMkLst>
            <pc:docMk/>
            <pc:sldMk cId="1818134980" sldId="273"/>
            <ac:picMk id="5" creationId="{EC8FDE4D-5793-46A9-B621-83B5D99B7BA1}"/>
          </ac:picMkLst>
        </pc:picChg>
        <pc:picChg chg="mod">
          <ac:chgData name="LEOPOLDINA Vitković" userId="de5d8406-09fa-41fa-8d28-8a7ba852ce89" providerId="ADAL" clId="{48E38359-E2C3-4579-9D80-BA5F39648DC3}" dt="2021-01-27T18:52:27.176" v="8" actId="1076"/>
          <ac:picMkLst>
            <pc:docMk/>
            <pc:sldMk cId="1818134980" sldId="273"/>
            <ac:picMk id="6" creationId="{AA5E85ED-F8FF-44CB-AE69-AE662C10345B}"/>
          </ac:picMkLst>
        </pc:picChg>
        <pc:cxnChg chg="del">
          <ac:chgData name="LEOPOLDINA Vitković" userId="de5d8406-09fa-41fa-8d28-8a7ba852ce89" providerId="ADAL" clId="{48E38359-E2C3-4579-9D80-BA5F39648DC3}" dt="2021-01-27T18:52:10.829" v="2"/>
          <ac:cxnSpMkLst>
            <pc:docMk/>
            <pc:sldMk cId="1818134980" sldId="273"/>
            <ac:cxnSpMk id="11" creationId="{60188E89-AF78-40F6-B787-E9BD9C625686}"/>
          </ac:cxnSpMkLst>
        </pc:cxnChg>
      </pc:sldChg>
      <pc:sldChg chg="modSp add">
        <pc:chgData name="LEOPOLDINA Vitković" userId="de5d8406-09fa-41fa-8d28-8a7ba852ce89" providerId="ADAL" clId="{48E38359-E2C3-4579-9D80-BA5F39648DC3}" dt="2021-01-27T18:52:41.395" v="14" actId="1076"/>
        <pc:sldMkLst>
          <pc:docMk/>
          <pc:sldMk cId="2259013313" sldId="274"/>
        </pc:sldMkLst>
        <pc:picChg chg="mod">
          <ac:chgData name="LEOPOLDINA Vitković" userId="de5d8406-09fa-41fa-8d28-8a7ba852ce89" providerId="ADAL" clId="{48E38359-E2C3-4579-9D80-BA5F39648DC3}" dt="2021-01-27T18:52:41.395" v="14" actId="1076"/>
          <ac:picMkLst>
            <pc:docMk/>
            <pc:sldMk cId="2259013313" sldId="274"/>
            <ac:picMk id="4" creationId="{FC603221-6350-4BF2-9BBD-ED8E90E5DAAC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2:56.952" v="19" actId="1076"/>
        <pc:sldMkLst>
          <pc:docMk/>
          <pc:sldMk cId="132109705" sldId="275"/>
        </pc:sldMkLst>
        <pc:picChg chg="mod">
          <ac:chgData name="LEOPOLDINA Vitković" userId="de5d8406-09fa-41fa-8d28-8a7ba852ce89" providerId="ADAL" clId="{48E38359-E2C3-4579-9D80-BA5F39648DC3}" dt="2021-01-27T18:52:56.952" v="19" actId="1076"/>
          <ac:picMkLst>
            <pc:docMk/>
            <pc:sldMk cId="132109705" sldId="275"/>
            <ac:picMk id="4" creationId="{351C8B9E-7984-47AF-9DC3-235370A23E34}"/>
          </ac:picMkLst>
        </pc:picChg>
      </pc:sldChg>
      <pc:sldChg chg="delSp modSp add mod">
        <pc:chgData name="LEOPOLDINA Vitković" userId="de5d8406-09fa-41fa-8d28-8a7ba852ce89" providerId="ADAL" clId="{48E38359-E2C3-4579-9D80-BA5F39648DC3}" dt="2021-01-27T18:53:03.628" v="21" actId="478"/>
        <pc:sldMkLst>
          <pc:docMk/>
          <pc:sldMk cId="926114441" sldId="276"/>
        </pc:sldMkLst>
        <pc:spChg chg="mod">
          <ac:chgData name="LEOPOLDINA Vitković" userId="de5d8406-09fa-41fa-8d28-8a7ba852ce89" providerId="ADAL" clId="{48E38359-E2C3-4579-9D80-BA5F39648DC3}" dt="2021-01-27T18:52:10.929" v="3" actId="27636"/>
          <ac:spMkLst>
            <pc:docMk/>
            <pc:sldMk cId="926114441" sldId="276"/>
            <ac:spMk id="3" creationId="{393C4654-A0B4-455D-A503-1659A5ABF023}"/>
          </ac:spMkLst>
        </pc:spChg>
        <pc:picChg chg="del">
          <ac:chgData name="LEOPOLDINA Vitković" userId="de5d8406-09fa-41fa-8d28-8a7ba852ce89" providerId="ADAL" clId="{48E38359-E2C3-4579-9D80-BA5F39648DC3}" dt="2021-01-27T18:53:03.628" v="21" actId="478"/>
          <ac:picMkLst>
            <pc:docMk/>
            <pc:sldMk cId="926114441" sldId="276"/>
            <ac:picMk id="3074" creationId="{7D56F44B-8806-443C-AD7A-8E0C15BA72E2}"/>
          </ac:picMkLst>
        </pc:picChg>
        <pc:picChg chg="del">
          <ac:chgData name="LEOPOLDINA Vitković" userId="de5d8406-09fa-41fa-8d28-8a7ba852ce89" providerId="ADAL" clId="{48E38359-E2C3-4579-9D80-BA5F39648DC3}" dt="2021-01-27T18:53:01.688" v="20" actId="478"/>
          <ac:picMkLst>
            <pc:docMk/>
            <pc:sldMk cId="926114441" sldId="276"/>
            <ac:picMk id="3076" creationId="{6ACF3679-263B-4B9D-B0F4-6B43434CA055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3:33.096" v="30" actId="1076"/>
        <pc:sldMkLst>
          <pc:docMk/>
          <pc:sldMk cId="2726505504" sldId="277"/>
        </pc:sldMkLst>
        <pc:spChg chg="mod">
          <ac:chgData name="LEOPOLDINA Vitković" userId="de5d8406-09fa-41fa-8d28-8a7ba852ce89" providerId="ADAL" clId="{48E38359-E2C3-4579-9D80-BA5F39648DC3}" dt="2021-01-27T18:53:33.096" v="30" actId="1076"/>
          <ac:spMkLst>
            <pc:docMk/>
            <pc:sldMk cId="2726505504" sldId="277"/>
            <ac:spMk id="3" creationId="{8421D176-9A09-43C2-B30A-E32C49E861D8}"/>
          </ac:spMkLst>
        </pc:spChg>
        <pc:picChg chg="mod">
          <ac:chgData name="LEOPOLDINA Vitković" userId="de5d8406-09fa-41fa-8d28-8a7ba852ce89" providerId="ADAL" clId="{48E38359-E2C3-4579-9D80-BA5F39648DC3}" dt="2021-01-27T18:53:31.053" v="29" actId="1076"/>
          <ac:picMkLst>
            <pc:docMk/>
            <pc:sldMk cId="2726505504" sldId="277"/>
            <ac:picMk id="4" creationId="{64066281-2D54-4CAC-AA34-2886699952ED}"/>
          </ac:picMkLst>
        </pc:picChg>
        <pc:picChg chg="mod">
          <ac:chgData name="LEOPOLDINA Vitković" userId="de5d8406-09fa-41fa-8d28-8a7ba852ce89" providerId="ADAL" clId="{48E38359-E2C3-4579-9D80-BA5F39648DC3}" dt="2021-01-27T18:53:27.737" v="28" actId="1076"/>
          <ac:picMkLst>
            <pc:docMk/>
            <pc:sldMk cId="2726505504" sldId="277"/>
            <ac:picMk id="5122" creationId="{F11F95D0-3247-4A3D-838E-B9BACD2DB474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3:55.679" v="38" actId="1076"/>
        <pc:sldMkLst>
          <pc:docMk/>
          <pc:sldMk cId="3755699519" sldId="278"/>
        </pc:sldMkLst>
        <pc:picChg chg="mod">
          <ac:chgData name="LEOPOLDINA Vitković" userId="de5d8406-09fa-41fa-8d28-8a7ba852ce89" providerId="ADAL" clId="{48E38359-E2C3-4579-9D80-BA5F39648DC3}" dt="2021-01-27T18:53:55.679" v="38" actId="1076"/>
          <ac:picMkLst>
            <pc:docMk/>
            <pc:sldMk cId="3755699519" sldId="278"/>
            <ac:picMk id="7" creationId="{83884FD6-6689-410E-81D0-2A431D60A711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5:06.744" v="62" actId="1076"/>
        <pc:sldMkLst>
          <pc:docMk/>
          <pc:sldMk cId="2742160452" sldId="279"/>
        </pc:sldMkLst>
        <pc:picChg chg="mod">
          <ac:chgData name="LEOPOLDINA Vitković" userId="de5d8406-09fa-41fa-8d28-8a7ba852ce89" providerId="ADAL" clId="{48E38359-E2C3-4579-9D80-BA5F39648DC3}" dt="2021-01-27T18:55:06.744" v="62" actId="1076"/>
          <ac:picMkLst>
            <pc:docMk/>
            <pc:sldMk cId="2742160452" sldId="279"/>
            <ac:picMk id="5" creationId="{7CA6F827-7040-421B-A939-185A8DF2D91C}"/>
          </ac:picMkLst>
        </pc:picChg>
        <pc:picChg chg="mod">
          <ac:chgData name="LEOPOLDINA Vitković" userId="de5d8406-09fa-41fa-8d28-8a7ba852ce89" providerId="ADAL" clId="{48E38359-E2C3-4579-9D80-BA5F39648DC3}" dt="2021-01-27T18:55:02.454" v="59" actId="1076"/>
          <ac:picMkLst>
            <pc:docMk/>
            <pc:sldMk cId="2742160452" sldId="279"/>
            <ac:picMk id="7" creationId="{608EA495-8725-4802-87A3-91013141BB6E}"/>
          </ac:picMkLst>
        </pc:picChg>
      </pc:sldChg>
      <pc:sldChg chg="modSp add mod setBg">
        <pc:chgData name="LEOPOLDINA Vitković" userId="de5d8406-09fa-41fa-8d28-8a7ba852ce89" providerId="ADAL" clId="{48E38359-E2C3-4579-9D80-BA5F39648DC3}" dt="2021-01-27T18:55:17.279" v="66" actId="1076"/>
        <pc:sldMkLst>
          <pc:docMk/>
          <pc:sldMk cId="2748170499" sldId="280"/>
        </pc:sldMkLst>
        <pc:spChg chg="mod">
          <ac:chgData name="LEOPOLDINA Vitković" userId="de5d8406-09fa-41fa-8d28-8a7ba852ce89" providerId="ADAL" clId="{48E38359-E2C3-4579-9D80-BA5F39648DC3}" dt="2021-01-27T18:55:15.377" v="65" actId="1076"/>
          <ac:spMkLst>
            <pc:docMk/>
            <pc:sldMk cId="2748170499" sldId="280"/>
            <ac:spMk id="2" creationId="{2EB5FA3F-85FC-4B3D-8F56-68E1F13DC070}"/>
          </ac:spMkLst>
        </pc:spChg>
        <pc:picChg chg="mod">
          <ac:chgData name="LEOPOLDINA Vitković" userId="de5d8406-09fa-41fa-8d28-8a7ba852ce89" providerId="ADAL" clId="{48E38359-E2C3-4579-9D80-BA5F39648DC3}" dt="2021-01-27T18:55:17.279" v="66" actId="1076"/>
          <ac:picMkLst>
            <pc:docMk/>
            <pc:sldMk cId="2748170499" sldId="280"/>
            <ac:picMk id="5" creationId="{2935A330-0A5F-4C99-B921-935F77A45F89}"/>
          </ac:picMkLst>
        </pc:picChg>
      </pc:sldChg>
      <pc:sldChg chg="modSp add mod">
        <pc:chgData name="LEOPOLDINA Vitković" userId="de5d8406-09fa-41fa-8d28-8a7ba852ce89" providerId="ADAL" clId="{48E38359-E2C3-4579-9D80-BA5F39648DC3}" dt="2021-01-27T18:55:20.841" v="67" actId="1076"/>
        <pc:sldMkLst>
          <pc:docMk/>
          <pc:sldMk cId="1201063906" sldId="281"/>
        </pc:sldMkLst>
        <pc:picChg chg="mod">
          <ac:chgData name="LEOPOLDINA Vitković" userId="de5d8406-09fa-41fa-8d28-8a7ba852ce89" providerId="ADAL" clId="{48E38359-E2C3-4579-9D80-BA5F39648DC3}" dt="2021-01-27T18:55:20.841" v="67" actId="1076"/>
          <ac:picMkLst>
            <pc:docMk/>
            <pc:sldMk cId="1201063906" sldId="281"/>
            <ac:picMk id="5" creationId="{A7A29ED8-6078-45BD-8897-14B8F62BB98C}"/>
          </ac:picMkLst>
        </pc:picChg>
      </pc:sldChg>
      <pc:sldChg chg="add ord">
        <pc:chgData name="LEOPOLDINA Vitković" userId="de5d8406-09fa-41fa-8d28-8a7ba852ce89" providerId="ADAL" clId="{48E38359-E2C3-4579-9D80-BA5F39648DC3}" dt="2021-01-27T18:55:36.241" v="74"/>
        <pc:sldMkLst>
          <pc:docMk/>
          <pc:sldMk cId="2398830614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16517C2-DF05-4745-9E9C-B36996E8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8DF4DA5-40BF-4EE6-89DC-667A9F58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33EE796-5954-4450-B35C-680906F1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BCAC-0974-4D71-9A7B-3B4976BD7D9E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48F276D-6C14-4583-9599-8A1204BC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762B7C0-6D8C-4B6B-B377-87A858F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B960-AD8C-49DB-9B24-40AA0F25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8206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-sfera.hr/dodatni-digitalni-sadrzaji/f4744c48-0c34-4660-a4ab-c22f77d4c2c0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4744c48-0c34-4660-a4ab-c22f77d4c2c0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_lv7jVHjBY" TargetMode="External"/><Relationship Id="rId2" Type="http://schemas.openxmlformats.org/officeDocument/2006/relationships/hyperlink" Target="https://www.youtube.com/watch?v=sUReDYqTDTw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F1S90mMWv7M" TargetMode="External"/><Relationship Id="rId4" Type="http://schemas.openxmlformats.org/officeDocument/2006/relationships/hyperlink" Target="https://www.youtube.com/watch?v=C-Z-tELvolk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learningapps.org/watch?v=p4gz24ff519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learningapps.org/watch?v=pph3oq7ct20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e-sfera.hr/dodatni-digitalni-sadrzaji/f4744c48-0c34-4660-a4ab-c22f77d4c2c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hyperlink" Target="https://www.e-sfera.hr/dodatni-digitalni-sadrzaji/f4744c48-0c34-4660-a4ab-c22f77d4c2c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4744c48-0c34-4660-a4ab-c22f77d4c2c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6257"/>
            <a:ext cx="12192000" cy="682881"/>
          </a:xfrm>
        </p:spPr>
        <p:txBody>
          <a:bodyPr>
            <a:normAutofit/>
          </a:bodyPr>
          <a:lstStyle/>
          <a:p>
            <a:r>
              <a:rPr lang="hr-HR" sz="4400" b="1" dirty="0"/>
              <a:t>Utječu li poremećaji u transportu tvari na zdravlje</a:t>
            </a:r>
            <a:endParaRPr lang="x-none" sz="4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E6E6ED5-8A61-49F0-BFE0-F584FAFBF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171" y="1941486"/>
            <a:ext cx="6458071" cy="393487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8D25018-98D7-43B8-B72A-C8921BB56F59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03971CB-81F8-487A-B9DE-475086A3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651" y="1371427"/>
            <a:ext cx="6204984" cy="589674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600" b="1" dirty="0"/>
              <a:t>LEUKEMIJA </a:t>
            </a:r>
            <a:endParaRPr lang="hr-HR" sz="3600" dirty="0"/>
          </a:p>
          <a:p>
            <a:pPr>
              <a:lnSpc>
                <a:spcPct val="150000"/>
              </a:lnSpc>
            </a:pPr>
            <a:r>
              <a:rPr lang="hr-HR" dirty="0"/>
              <a:t>Rak krvi</a:t>
            </a:r>
          </a:p>
          <a:p>
            <a:pPr>
              <a:lnSpc>
                <a:spcPct val="150000"/>
              </a:lnSpc>
            </a:pPr>
            <a:r>
              <a:rPr lang="hr-HR" dirty="0"/>
              <a:t>Leukociti ne sazrijevaju </a:t>
            </a:r>
          </a:p>
          <a:p>
            <a:pPr>
              <a:lnSpc>
                <a:spcPct val="150000"/>
              </a:lnSpc>
            </a:pPr>
            <a:r>
              <a:rPr lang="hr-HR" dirty="0"/>
              <a:t>Ne mogu obavljati svoju funkciju </a:t>
            </a:r>
          </a:p>
          <a:p>
            <a:pPr>
              <a:lnSpc>
                <a:spcPct val="150000"/>
              </a:lnSpc>
            </a:pPr>
            <a:r>
              <a:rPr lang="hr-HR" dirty="0"/>
              <a:t>Liječenje kemoterapijom i transplantacijom koštane srži</a:t>
            </a:r>
          </a:p>
          <a:p>
            <a:endParaRPr lang="hr-HR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ADAAF26-FC06-464B-AF9A-DDF3272E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9" y="1169890"/>
            <a:ext cx="4006635" cy="55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6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3884FD6-6689-410E-81D0-2A431D60A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722" y="1388013"/>
            <a:ext cx="5965217" cy="43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69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000079F-B2A4-457F-BDE3-0BDA5314A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85" y="1350498"/>
            <a:ext cx="6920405" cy="523073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300" b="1" dirty="0"/>
              <a:t>KRVARENJE</a:t>
            </a:r>
            <a:endParaRPr lang="hr-HR" sz="3300" dirty="0"/>
          </a:p>
          <a:p>
            <a:pPr>
              <a:lnSpc>
                <a:spcPct val="150000"/>
              </a:lnSpc>
            </a:pPr>
            <a:r>
              <a:rPr lang="hr-HR" sz="3300" b="1" dirty="0"/>
              <a:t>Unutarnje</a:t>
            </a:r>
            <a:r>
              <a:rPr lang="hr-HR" sz="3300" dirty="0"/>
              <a:t> </a:t>
            </a:r>
            <a:r>
              <a:rPr lang="hr-HR" sz="3300" dirty="0" smtClean="0"/>
              <a:t>–  </a:t>
            </a:r>
            <a:r>
              <a:rPr lang="hr-HR" sz="3300" dirty="0"/>
              <a:t>ležeći položaj, ruke i noge podići gore</a:t>
            </a:r>
          </a:p>
          <a:p>
            <a:pPr>
              <a:lnSpc>
                <a:spcPct val="150000"/>
              </a:lnSpc>
            </a:pPr>
            <a:r>
              <a:rPr lang="hr-HR" sz="3300" dirty="0"/>
              <a:t>Glava u ravnini trupa </a:t>
            </a:r>
            <a:r>
              <a:rPr lang="hr-HR" sz="3300" dirty="0" smtClean="0"/>
              <a:t>(slabost</a:t>
            </a:r>
            <a:r>
              <a:rPr lang="hr-HR" sz="3300" dirty="0"/>
              <a:t>, žeđ, </a:t>
            </a:r>
            <a:r>
              <a:rPr lang="hr-HR" sz="3300" dirty="0" smtClean="0"/>
              <a:t>mučnina)</a:t>
            </a:r>
            <a:endParaRPr lang="hr-HR" sz="3300" dirty="0"/>
          </a:p>
          <a:p>
            <a:pPr>
              <a:lnSpc>
                <a:spcPct val="150000"/>
              </a:lnSpc>
            </a:pPr>
            <a:r>
              <a:rPr lang="hr-HR" sz="3300" b="1" dirty="0"/>
              <a:t>Vanjsko </a:t>
            </a:r>
            <a:r>
              <a:rPr lang="hr-HR" sz="3300" dirty="0"/>
              <a:t> </a:t>
            </a:r>
            <a:r>
              <a:rPr lang="hr-HR" sz="3300" dirty="0" smtClean="0"/>
              <a:t>– </a:t>
            </a:r>
            <a:r>
              <a:rPr lang="hr-HR" sz="3300" dirty="0"/>
              <a:t>prva </a:t>
            </a:r>
            <a:r>
              <a:rPr lang="hr-HR" sz="3300" dirty="0" smtClean="0"/>
              <a:t>pomoć – </a:t>
            </a:r>
            <a:r>
              <a:rPr lang="hr-HR" sz="3300" dirty="0"/>
              <a:t>pritisak na ranu sterilnim zavojem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300" b="1" dirty="0"/>
              <a:t>PODVEZATI ( PRITISAK )  </a:t>
            </a:r>
            <a:r>
              <a:rPr lang="hr-HR" sz="3300" dirty="0"/>
              <a:t>između srca i rane </a:t>
            </a:r>
          </a:p>
          <a:p>
            <a:endParaRPr lang="hr-HR" sz="2400" dirty="0"/>
          </a:p>
        </p:txBody>
      </p:sp>
      <p:pic>
        <p:nvPicPr>
          <p:cNvPr id="4" name="Slika 3" descr="Slika na kojoj se prikazuje na zatvorenom, hrana, jelo, zatvoreno&#10;&#10;Opis je automatski generiran">
            <a:extLst>
              <a:ext uri="{FF2B5EF4-FFF2-40B4-BE49-F238E27FC236}">
                <a16:creationId xmlns:a16="http://schemas.microsoft.com/office/drawing/2014/main" xmlns="" id="{F7BBC5A9-E531-47A4-A8C5-6104CBAE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10" y="1228938"/>
            <a:ext cx="4231998" cy="27369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B8B4AC0-3F93-4215-8724-65D27B99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10" y="4154884"/>
            <a:ext cx="4231998" cy="24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3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3429FDF-09C1-4CE8-A266-5FFC2093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03" y="1431993"/>
            <a:ext cx="5073445" cy="824600"/>
          </a:xfrm>
        </p:spPr>
        <p:txBody>
          <a:bodyPr/>
          <a:lstStyle/>
          <a:p>
            <a:r>
              <a:rPr lang="hr-HR" b="1" dirty="0"/>
              <a:t>Krvarenje iz nosa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9F88B7B-CD2E-4675-9AAD-E2A62F24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502" y="2399572"/>
            <a:ext cx="4728889" cy="2692933"/>
          </a:xfrm>
        </p:spPr>
        <p:txBody>
          <a:bodyPr/>
          <a:lstStyle/>
          <a:p>
            <a:r>
              <a:rPr lang="hr-HR" dirty="0"/>
              <a:t>Poza mislioca</a:t>
            </a:r>
          </a:p>
          <a:p>
            <a:r>
              <a:rPr lang="hr-HR" dirty="0"/>
              <a:t>Hladan oblog na vrat</a:t>
            </a:r>
          </a:p>
          <a:p>
            <a:r>
              <a:rPr lang="hr-HR" dirty="0"/>
              <a:t>Disati na usta</a:t>
            </a:r>
          </a:p>
          <a:p>
            <a:r>
              <a:rPr lang="hr-HR" dirty="0"/>
              <a:t>Ne zabacivati glavu unazad!</a:t>
            </a:r>
          </a:p>
          <a:p>
            <a:endParaRPr lang="hr-HR" dirty="0"/>
          </a:p>
        </p:txBody>
      </p:sp>
      <p:pic>
        <p:nvPicPr>
          <p:cNvPr id="5" name="Slika 4" descr="Slika na kojoj se prikazuje trava, osoba, na zatvorenom, dječak&#10;&#10;Opis je automatski generiran">
            <a:extLst>
              <a:ext uri="{FF2B5EF4-FFF2-40B4-BE49-F238E27FC236}">
                <a16:creationId xmlns:a16="http://schemas.microsoft.com/office/drawing/2014/main" xmlns="" id="{1608A2C6-8F8D-4AB7-957B-7A6572DE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199" y="1334299"/>
            <a:ext cx="4507523" cy="507937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ACDF1BF-0142-43F1-98C7-DAE0CF24AA08}"/>
              </a:ext>
            </a:extLst>
          </p:cNvPr>
          <p:cNvSpPr txBox="1"/>
          <p:nvPr/>
        </p:nvSpPr>
        <p:spPr>
          <a:xfrm>
            <a:off x="6652165" y="5477016"/>
            <a:ext cx="6168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/>
              <a:t>Istraži </a:t>
            </a:r>
          </a:p>
          <a:p>
            <a:pPr marL="0" indent="0">
              <a:buNone/>
            </a:pPr>
            <a:r>
              <a:rPr lang="hr-HR" sz="2400" i="1" dirty="0">
                <a:solidFill>
                  <a:srgbClr val="00B050"/>
                </a:solidFill>
              </a:rPr>
              <a:t>Kako zaustaviti krvarenje </a:t>
            </a:r>
          </a:p>
          <a:p>
            <a:pPr marL="0" indent="0">
              <a:buNone/>
            </a:pPr>
            <a:r>
              <a:rPr lang="hr-HR" sz="2400" i="1" dirty="0">
                <a:solidFill>
                  <a:srgbClr val="00B050"/>
                </a:solidFill>
              </a:rPr>
              <a:t>RB str. 50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6E2F42A-3197-4B49-8103-7A87F3282180}"/>
              </a:ext>
            </a:extLst>
          </p:cNvPr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64497" y="4657186"/>
            <a:ext cx="561153" cy="4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255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614E93-53BC-4A70-A8BC-6E794EB7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4378"/>
            <a:ext cx="11810236" cy="8718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/>
              <a:t>TRANSFUZIJA</a:t>
            </a:r>
            <a:r>
              <a:rPr lang="en-US"/>
              <a:t> – pretakanje krvi</a:t>
            </a:r>
            <a:r>
              <a:rPr lang="en-US" sz="3200"/>
              <a:t/>
            </a:r>
            <a:br>
              <a:rPr lang="en-US" sz="3200"/>
            </a:br>
            <a:endParaRPr lang="en-US" sz="32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B23F1EAB-7B46-4B6B-804F-20E19E7BC62B}"/>
              </a:ext>
            </a:extLst>
          </p:cNvPr>
          <p:cNvSpPr txBox="1"/>
          <p:nvPr/>
        </p:nvSpPr>
        <p:spPr>
          <a:xfrm>
            <a:off x="775188" y="6159254"/>
            <a:ext cx="81173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Istraži: </a:t>
            </a:r>
            <a:r>
              <a:rPr lang="pl-PL" sz="2800" dirty="0"/>
              <a:t> </a:t>
            </a:r>
            <a:r>
              <a:rPr lang="pl-PL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Zbog čega dolazi do transfuzijske reakcije?</a:t>
            </a:r>
            <a:endParaRPr lang="pl-PL" sz="2800" dirty="0">
              <a:solidFill>
                <a:srgbClr val="0070C0"/>
              </a:solidFill>
            </a:endParaRPr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4AD807-E138-4255-8952-A1D18C5F19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88" y="6159254"/>
            <a:ext cx="495300" cy="470535"/>
          </a:xfrm>
          <a:prstGeom prst="rect">
            <a:avLst/>
          </a:prstGeom>
          <a:noFill/>
        </p:spPr>
      </p:pic>
      <p:pic>
        <p:nvPicPr>
          <p:cNvPr id="8" name="Slika 7" descr="Slika na kojoj se prikazuje na zatvorenom, zid, stol, objekt&#10;&#10;Opis je automatski generiran">
            <a:extLst>
              <a:ext uri="{FF2B5EF4-FFF2-40B4-BE49-F238E27FC236}">
                <a16:creationId xmlns:a16="http://schemas.microsoft.com/office/drawing/2014/main" xmlns="" id="{A2936F2D-6889-4F98-BC9E-840F54F60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23" r="1" b="21745"/>
          <a:stretch/>
        </p:blipFill>
        <p:spPr>
          <a:xfrm>
            <a:off x="1112812" y="2108569"/>
            <a:ext cx="4545741" cy="3723723"/>
          </a:xfrm>
          <a:prstGeom prst="rect">
            <a:avLst/>
          </a:prstGeom>
          <a:effectLst/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D75C4F7-0696-4123-A396-6D3B35AD1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50868"/>
            <a:ext cx="37052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126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2D1393-99DE-43CB-B0B4-71BC6745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4" y="1243007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KRVNI SUSTAV ABO</a:t>
            </a:r>
          </a:p>
        </p:txBody>
      </p:sp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xmlns="" id="{FE210933-60BB-431C-9A75-9E7CC9867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36138097"/>
              </p:ext>
            </p:extLst>
          </p:nvPr>
        </p:nvGraphicFramePr>
        <p:xfrm>
          <a:off x="838199" y="2090320"/>
          <a:ext cx="10725444" cy="35341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1361">
                  <a:extLst>
                    <a:ext uri="{9D8B030D-6E8A-4147-A177-3AD203B41FA5}">
                      <a16:colId xmlns:a16="http://schemas.microsoft.com/office/drawing/2014/main" xmlns="" val="1642093864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xmlns="" val="691312241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xmlns="" val="1441590906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xmlns="" val="265303153"/>
                    </a:ext>
                  </a:extLst>
                </a:gridCol>
              </a:tblGrid>
              <a:tr h="69951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hr-HR" sz="3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>
                          <a:solidFill>
                            <a:schemeClr val="tx1"/>
                          </a:solidFill>
                        </a:rPr>
                        <a:t>AB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1762226"/>
                  </a:ext>
                </a:extLst>
              </a:tr>
              <a:tr h="2543806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6457870"/>
                  </a:ext>
                </a:extLst>
              </a:tr>
            </a:tbl>
          </a:graphicData>
        </a:graphic>
      </p:graphicFrame>
      <p:pic>
        <p:nvPicPr>
          <p:cNvPr id="9" name="Slika 8" descr="Slika na kojoj se prikazuje crveno, na zatvorenom&#10;&#10;Opis je automatski generiran">
            <a:extLst>
              <a:ext uri="{FF2B5EF4-FFF2-40B4-BE49-F238E27FC236}">
                <a16:creationId xmlns:a16="http://schemas.microsoft.com/office/drawing/2014/main" xmlns="" id="{62B23B9A-E41D-47A6-BEAF-8048C3C98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83" y="2897944"/>
            <a:ext cx="2343870" cy="2185993"/>
          </a:xfrm>
          <a:prstGeom prst="rect">
            <a:avLst/>
          </a:prstGeom>
        </p:spPr>
      </p:pic>
      <p:pic>
        <p:nvPicPr>
          <p:cNvPr id="11" name="Slika 10" descr="Slika na kojoj se prikazuje tekst, sat&#10;&#10;Opis je automatski generiran">
            <a:extLst>
              <a:ext uri="{FF2B5EF4-FFF2-40B4-BE49-F238E27FC236}">
                <a16:creationId xmlns:a16="http://schemas.microsoft.com/office/drawing/2014/main" xmlns="" id="{0EEB397F-B248-4C15-906C-EDC89EAB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55" y="2897944"/>
            <a:ext cx="2343870" cy="2185993"/>
          </a:xfrm>
          <a:prstGeom prst="rect">
            <a:avLst/>
          </a:prstGeom>
        </p:spPr>
      </p:pic>
      <p:pic>
        <p:nvPicPr>
          <p:cNvPr id="13" name="Slika 12" descr="Slika na kojoj se prikazuje crveno&#10;&#10;Opis je automatski generiran">
            <a:extLst>
              <a:ext uri="{FF2B5EF4-FFF2-40B4-BE49-F238E27FC236}">
                <a16:creationId xmlns:a16="http://schemas.microsoft.com/office/drawing/2014/main" xmlns="" id="{D3768EB7-2EBA-44DD-AED7-2FA7A524F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36" y="2897944"/>
            <a:ext cx="2343870" cy="2185993"/>
          </a:xfrm>
          <a:prstGeom prst="rect">
            <a:avLst/>
          </a:prstGeom>
        </p:spPr>
      </p:pic>
      <p:pic>
        <p:nvPicPr>
          <p:cNvPr id="15" name="Slika 14" descr="Slika na kojoj se prikazuje crveno&#10;&#10;Opis je automatski generiran">
            <a:extLst>
              <a:ext uri="{FF2B5EF4-FFF2-40B4-BE49-F238E27FC236}">
                <a16:creationId xmlns:a16="http://schemas.microsoft.com/office/drawing/2014/main" xmlns="" id="{2E948417-430D-418B-AE22-8A7ED89DA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17" y="2897944"/>
            <a:ext cx="2343870" cy="218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99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2D1393-99DE-43CB-B0B4-71BC6745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4" y="1243007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KRVNI SUSTAV ABO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xmlns="" id="{BF873060-A610-4053-9DB5-11100DA30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9209045"/>
              </p:ext>
            </p:extLst>
          </p:nvPr>
        </p:nvGraphicFramePr>
        <p:xfrm>
          <a:off x="1519311" y="2234647"/>
          <a:ext cx="9182533" cy="3440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2660">
                  <a:extLst>
                    <a:ext uri="{9D8B030D-6E8A-4147-A177-3AD203B41FA5}">
                      <a16:colId xmlns:a16="http://schemas.microsoft.com/office/drawing/2014/main" xmlns="" val="3612384120"/>
                    </a:ext>
                  </a:extLst>
                </a:gridCol>
                <a:gridCol w="4659873">
                  <a:extLst>
                    <a:ext uri="{9D8B030D-6E8A-4147-A177-3AD203B41FA5}">
                      <a16:colId xmlns:a16="http://schemas.microsoft.com/office/drawing/2014/main" xmlns="" val="880037653"/>
                    </a:ext>
                  </a:extLst>
                </a:gridCol>
              </a:tblGrid>
              <a:tr h="694153">
                <a:tc>
                  <a:txBody>
                    <a:bodyPr/>
                    <a:lstStyle/>
                    <a:p>
                      <a:pPr marL="914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Krvna grupa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Može primiti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5299581"/>
                  </a:ext>
                </a:extLst>
              </a:tr>
              <a:tr h="674090">
                <a:tc>
                  <a:txBody>
                    <a:bodyPr/>
                    <a:lstStyle/>
                    <a:p>
                      <a:pPr marL="4298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A, O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xmlns="" val="2051309824"/>
                  </a:ext>
                </a:extLst>
              </a:tr>
              <a:tr h="684122">
                <a:tc>
                  <a:txBody>
                    <a:bodyPr/>
                    <a:lstStyle/>
                    <a:p>
                      <a:pPr marL="4356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B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B, O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xmlns="" val="3935458513"/>
                  </a:ext>
                </a:extLst>
              </a:tr>
              <a:tr h="694153">
                <a:tc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AB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A, B, AB, O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xmlns="" val="143933209"/>
                  </a:ext>
                </a:extLst>
              </a:tr>
              <a:tr h="694153">
                <a:tc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0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O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xmlns="" val="12301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766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9EC213B-F999-4E1C-A2F1-ADF232D2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57" y="1284596"/>
            <a:ext cx="11139854" cy="8114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b="1" dirty="0"/>
              <a:t>Rh faktor </a:t>
            </a:r>
            <a:r>
              <a:rPr lang="hr-HR" dirty="0" smtClean="0"/>
              <a:t>– </a:t>
            </a:r>
            <a:r>
              <a:rPr lang="hr-HR" sz="3600" dirty="0"/>
              <a:t>bjelančevina prisutna na površini eritrocita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987EC82-E0E8-43B5-B963-B7F8323A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466" y="2452108"/>
            <a:ext cx="7211962" cy="4016185"/>
          </a:xfrm>
          <a:prstGeom prst="rect">
            <a:avLst/>
          </a:prstGeom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F8489030-F5E4-46B2-ABB7-58181199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8269" y="5573403"/>
            <a:ext cx="2092088" cy="1136885"/>
          </a:xfrm>
        </p:spPr>
        <p:txBody>
          <a:bodyPr/>
          <a:lstStyle/>
          <a:p>
            <a:pPr marL="0" indent="0">
              <a:buNone/>
            </a:pPr>
            <a:endParaRPr lang="hr-HR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r-HR" sz="2400" dirty="0">
                <a:hlinkClick r:id="rId3"/>
              </a:rPr>
              <a:t>Zanimljivosti</a:t>
            </a:r>
            <a:r>
              <a:rPr lang="hr-HR" dirty="0"/>
              <a:t>  </a:t>
            </a:r>
          </a:p>
          <a:p>
            <a:pPr marL="0" indent="0">
              <a:buNone/>
            </a:pPr>
            <a:endParaRPr lang="hr-HR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r-HR" i="1" dirty="0">
              <a:solidFill>
                <a:srgbClr val="00B050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04762BC-B319-4EBB-99DD-A0893AF07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931" y="5282780"/>
            <a:ext cx="637814" cy="7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16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905762C-66E0-4E96-A212-1897E091D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9305"/>
            <a:ext cx="10515600" cy="4030491"/>
          </a:xfrm>
        </p:spPr>
        <p:txBody>
          <a:bodyPr/>
          <a:lstStyle/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Zavoj ramena trokutastom maramom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Imobilizacija podlaktice trokutastom maramom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Imobilizacija nadlaktice trokutastom maramom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Zavoj koljena trokutastom maramom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Oživljavanje</a:t>
            </a: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8BBAE5D2-AB96-4C8D-BB0F-AE42E094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457"/>
            <a:ext cx="10515600" cy="770868"/>
          </a:xfrm>
        </p:spPr>
        <p:txBody>
          <a:bodyPr/>
          <a:lstStyle/>
          <a:p>
            <a:r>
              <a:rPr lang="hr-HR" b="1" dirty="0" smtClean="0"/>
              <a:t>Videozapisi prve pomoći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64219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xmlns="" id="{04DFFB25-B324-4B7E-B2B6-70A583C97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63633880"/>
              </p:ext>
            </p:extLst>
          </p:nvPr>
        </p:nvGraphicFramePr>
        <p:xfrm>
          <a:off x="1899138" y="2447779"/>
          <a:ext cx="8961120" cy="3854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xmlns="" val="1371426064"/>
                    </a:ext>
                  </a:extLst>
                </a:gridCol>
                <a:gridCol w="4480560">
                  <a:extLst>
                    <a:ext uri="{9D8B030D-6E8A-4147-A177-3AD203B41FA5}">
                      <a16:colId xmlns:a16="http://schemas.microsoft.com/office/drawing/2014/main" xmlns="" val="282739457"/>
                    </a:ext>
                  </a:extLst>
                </a:gridCol>
              </a:tblGrid>
              <a:tr h="770910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Krvna grupa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Može primiti krvne grupe 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09277177"/>
                  </a:ext>
                </a:extLst>
              </a:tr>
              <a:tr h="770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89134900"/>
                  </a:ext>
                </a:extLst>
              </a:tr>
              <a:tr h="770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B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23876563"/>
                  </a:ext>
                </a:extLst>
              </a:tr>
              <a:tr h="770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AB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9823644"/>
                  </a:ext>
                </a:extLst>
              </a:tr>
              <a:tr h="770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>
                          <a:effectLst/>
                        </a:rPr>
                        <a:t>0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8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7952257"/>
                  </a:ext>
                </a:extLst>
              </a:tr>
            </a:tbl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91" y="1442944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IZLAZNA KARTICA</a:t>
            </a:r>
          </a:p>
        </p:txBody>
      </p:sp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302708"/>
            <a:ext cx="11704320" cy="770868"/>
          </a:xfrm>
        </p:spPr>
        <p:txBody>
          <a:bodyPr>
            <a:noAutofit/>
          </a:bodyPr>
          <a:lstStyle/>
          <a:p>
            <a:pPr algn="ctr"/>
            <a:r>
              <a:rPr lang="hr-HR" sz="2400" dirty="0" smtClean="0"/>
              <a:t>„ </a:t>
            </a:r>
            <a:r>
              <a:rPr lang="hr-HR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Olujom ideja</a:t>
            </a:r>
            <a:r>
              <a:rPr lang="hr-HR" sz="2400" b="1" dirty="0" smtClean="0"/>
              <a:t> </a:t>
            </a:r>
            <a:r>
              <a:rPr lang="hr-HR" sz="2400" dirty="0" smtClean="0"/>
              <a:t>”</a:t>
            </a:r>
            <a:br>
              <a:rPr lang="hr-HR" sz="2400" dirty="0" smtClean="0"/>
            </a:br>
            <a:r>
              <a:rPr lang="hr-HR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r-H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navedi prehrambene namirnice koje smatraš nezdravima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A1F61F2-C180-4A04-BBDD-295D71B7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2073576"/>
            <a:ext cx="8074855" cy="44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847663" y="2193467"/>
            <a:ext cx="10625509" cy="4351337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5036251-FB57-4602-82C8-04AB89C0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059" y="2422551"/>
            <a:ext cx="10214113" cy="4351338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u="sng" dirty="0" smtClean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Bolesti 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krvožilnog sustava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</a:t>
            </a:r>
            <a:endParaRPr lang="hr-HR" sz="2400" dirty="0">
              <a:latin typeface="Arial" pitchFamily="34" charset="0"/>
              <a:cs typeface="Arial" pitchFamily="34" charset="0"/>
              <a:hlinkClick r:id="rId3"/>
            </a:endParaRPr>
          </a:p>
          <a:p>
            <a:pPr marL="0" indent="0">
              <a:buNone/>
            </a:pPr>
            <a:endParaRPr lang="hr-HR" sz="2400" dirty="0">
              <a:latin typeface="Arial" pitchFamily="34" charset="0"/>
              <a:cs typeface="Arial" pitchFamily="34" charset="0"/>
              <a:hlinkClick r:id="rId3"/>
            </a:endParaRPr>
          </a:p>
          <a:p>
            <a:pPr marL="0" indent="0">
              <a:buNone/>
            </a:pPr>
            <a:r>
              <a:rPr lang="hr-HR" sz="2400" dirty="0">
                <a:latin typeface="Arial" pitchFamily="34" charset="0"/>
                <a:cs typeface="Arial" pitchFamily="34" charset="0"/>
                <a:hlinkClick r:id="rId3"/>
              </a:rPr>
              <a:t>Provjeri znanje – Poremećaji u transportu tvari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>
              <a:buNone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4"/>
              </a:rPr>
              <a:t>Provjeri znanje</a:t>
            </a:r>
            <a:r>
              <a:rPr lang="hr-HR" sz="24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4"/>
              </a:rPr>
              <a:t> 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69DB4F7-796E-47D7-B07C-C1B7EF47F74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6722" y="2036374"/>
            <a:ext cx="792667" cy="762830"/>
          </a:xfrm>
          <a:prstGeom prst="rect">
            <a:avLst/>
          </a:prstGeom>
          <a:noFill/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0A29ED5-39A4-4E33-AE75-0A84CD43FD6F}"/>
              </a:ext>
            </a:extLst>
          </p:cNvPr>
          <p:cNvSpPr txBox="1"/>
          <p:nvPr/>
        </p:nvSpPr>
        <p:spPr>
          <a:xfrm>
            <a:off x="4466948" y="1222516"/>
            <a:ext cx="296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>
                <a:latin typeface="+mj-lt"/>
              </a:rPr>
              <a:t>Provjeri znanje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8DBFC4A-D196-42CD-B362-C8CF381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497" y="2398566"/>
            <a:ext cx="1304503" cy="130450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2D43F9D-59F6-49AA-9A4E-F213E4FD8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952" y="3427336"/>
            <a:ext cx="1347401" cy="13474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DB0C6A70-E2ED-4CDF-9019-0BF84FA63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887" y="4405677"/>
            <a:ext cx="2010113" cy="20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883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4A40294-81D7-46EB-8B08-BD97566E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08" y="1423217"/>
            <a:ext cx="10906008" cy="5674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hr-HR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Nepravilna prehrana 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 descr="Slika na kojoj se prikazuje hrana, grickalica, sendvič, na zatvorenom&#10;&#10;Opis je automatski generiran">
            <a:extLst>
              <a:ext uri="{FF2B5EF4-FFF2-40B4-BE49-F238E27FC236}">
                <a16:creationId xmlns:a16="http://schemas.microsoft.com/office/drawing/2014/main" xmlns="" id="{02784C6E-FDE7-4AFA-97C3-3F0B4DC17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346" y="2464703"/>
            <a:ext cx="3770722" cy="2836907"/>
          </a:xfrm>
        </p:spPr>
      </p:pic>
      <p:pic>
        <p:nvPicPr>
          <p:cNvPr id="10" name="Slika 9" descr="Slika na kojoj se prikazuje krafna, hrana, čokolada, uštipak&#10;&#10;Opis je automatski generiran">
            <a:extLst>
              <a:ext uri="{FF2B5EF4-FFF2-40B4-BE49-F238E27FC236}">
                <a16:creationId xmlns:a16="http://schemas.microsoft.com/office/drawing/2014/main" xmlns="" id="{8179981F-0CC8-481A-96DF-BF183999C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810" y="2391000"/>
            <a:ext cx="3975898" cy="298192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6AE2C671-F741-43FD-A70A-1F08B703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21" y="2464703"/>
            <a:ext cx="3250582" cy="29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134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likovni rezultat za nepravilna prehrana">
            <a:extLst>
              <a:ext uri="{FF2B5EF4-FFF2-40B4-BE49-F238E27FC236}">
                <a16:creationId xmlns:a16="http://schemas.microsoft.com/office/drawing/2014/main" xmlns="" id="{1B75DE01-4462-4622-96D9-9790C2E0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57" y="2150968"/>
            <a:ext cx="5029016" cy="34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93C4654-A0B4-455D-A503-1659A5ABF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390" y="1420837"/>
            <a:ext cx="4911827" cy="486742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4200" b="1" dirty="0"/>
              <a:t>Nepravilna prehrana </a:t>
            </a:r>
          </a:p>
          <a:p>
            <a:pPr>
              <a:lnSpc>
                <a:spcPct val="150000"/>
              </a:lnSpc>
            </a:pPr>
            <a:r>
              <a:rPr lang="hr-HR" sz="3300" dirty="0"/>
              <a:t>Nezdrava prehrana (masna hrana) </a:t>
            </a:r>
          </a:p>
          <a:p>
            <a:pPr>
              <a:lnSpc>
                <a:spcPct val="150000"/>
              </a:lnSpc>
            </a:pPr>
            <a:r>
              <a:rPr lang="hr-HR" sz="3300" dirty="0"/>
              <a:t> Nedostatak tjelesne aktivnosti</a:t>
            </a:r>
          </a:p>
          <a:p>
            <a:pPr>
              <a:lnSpc>
                <a:spcPct val="150000"/>
              </a:lnSpc>
            </a:pPr>
            <a:r>
              <a:rPr lang="hr-HR" sz="3300" dirty="0"/>
              <a:t>Pušenje</a:t>
            </a:r>
          </a:p>
          <a:p>
            <a:pPr>
              <a:lnSpc>
                <a:spcPct val="150000"/>
              </a:lnSpc>
            </a:pPr>
            <a:r>
              <a:rPr lang="hr-HR" sz="3300" dirty="0"/>
              <a:t>Prekomjerno pijenje alkohola</a:t>
            </a:r>
          </a:p>
          <a:p>
            <a:pPr marL="0" indent="0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9261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834A4EB-353E-4B61-B34F-FF4222BD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73" y="1527236"/>
            <a:ext cx="7008036" cy="38035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r-HR" sz="3300" b="1" dirty="0"/>
              <a:t>MASNOĆE</a:t>
            </a:r>
            <a:r>
              <a:rPr lang="hr-HR" sz="3300" dirty="0"/>
              <a:t> se talože u krvnim </a:t>
            </a:r>
            <a:r>
              <a:rPr lang="hr-HR" sz="3300" dirty="0" smtClean="0"/>
              <a:t>žilama.</a:t>
            </a:r>
            <a:endParaRPr lang="hr-HR" sz="3300" dirty="0"/>
          </a:p>
          <a:p>
            <a:pPr>
              <a:lnSpc>
                <a:spcPct val="150000"/>
              </a:lnSpc>
            </a:pPr>
            <a:r>
              <a:rPr lang="hr-HR" sz="3300" dirty="0"/>
              <a:t>Smanjuje se promjer krvne žile </a:t>
            </a:r>
            <a:r>
              <a:rPr lang="hr-HR" sz="3300" dirty="0" smtClean="0"/>
              <a:t>–  </a:t>
            </a:r>
            <a:r>
              <a:rPr lang="hr-HR" sz="3300" b="1" dirty="0"/>
              <a:t>POVIŠEN KRVNI </a:t>
            </a:r>
            <a:r>
              <a:rPr lang="hr-HR" sz="3300" b="1" dirty="0" smtClean="0"/>
              <a:t>TLAK.</a:t>
            </a:r>
            <a:endParaRPr lang="hr-HR" sz="3300" dirty="0"/>
          </a:p>
          <a:p>
            <a:pPr>
              <a:lnSpc>
                <a:spcPct val="150000"/>
              </a:lnSpc>
            </a:pPr>
            <a:r>
              <a:rPr lang="hr-HR" sz="3300" dirty="0" smtClean="0"/>
              <a:t>Promjer </a:t>
            </a:r>
            <a:r>
              <a:rPr lang="hr-HR" sz="3300" dirty="0"/>
              <a:t>žile </a:t>
            </a:r>
            <a:r>
              <a:rPr lang="hr-HR" sz="3300" dirty="0" smtClean="0"/>
              <a:t>smanjen, </a:t>
            </a:r>
            <a:r>
              <a:rPr lang="hr-HR" sz="3300" b="1" dirty="0"/>
              <a:t>TROMBOCITI</a:t>
            </a:r>
            <a:r>
              <a:rPr lang="hr-HR" sz="3300" dirty="0"/>
              <a:t> zapinju za naslage i aktiviraju </a:t>
            </a:r>
            <a:r>
              <a:rPr lang="hr-HR" sz="3300" dirty="0" smtClean="0"/>
              <a:t>se. </a:t>
            </a:r>
            <a:endParaRPr lang="hr-HR" sz="3300" dirty="0"/>
          </a:p>
          <a:p>
            <a:pPr>
              <a:lnSpc>
                <a:spcPct val="150000"/>
              </a:lnSpc>
            </a:pPr>
            <a:r>
              <a:rPr lang="hr-HR" sz="3300" dirty="0"/>
              <a:t>Stvara se ugrušak – </a:t>
            </a:r>
            <a:r>
              <a:rPr lang="hr-HR" sz="3300" b="1" dirty="0" smtClean="0"/>
              <a:t>TROMB</a:t>
            </a:r>
            <a:r>
              <a:rPr lang="hr-HR" sz="3300" dirty="0" smtClean="0"/>
              <a:t>.</a:t>
            </a:r>
            <a:endParaRPr lang="hr-HR" sz="3300" dirty="0"/>
          </a:p>
          <a:p>
            <a:endParaRPr lang="hr-HR" sz="2400" dirty="0"/>
          </a:p>
        </p:txBody>
      </p:sp>
      <p:pic>
        <p:nvPicPr>
          <p:cNvPr id="5" name="Rezervirano mjesto sadržaja 5" descr="Slika na kojoj se prikazuje crveno&#10;&#10;Opis je automatski generiran">
            <a:extLst>
              <a:ext uri="{FF2B5EF4-FFF2-40B4-BE49-F238E27FC236}">
                <a16:creationId xmlns:a16="http://schemas.microsoft.com/office/drawing/2014/main" xmlns="" id="{E1853F9E-BECA-4D53-924A-F51B1CB3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91" y="1527236"/>
            <a:ext cx="4604700" cy="2591972"/>
          </a:xfrm>
          <a:prstGeom prst="rect">
            <a:avLst/>
          </a:prstGeom>
        </p:spPr>
      </p:pic>
      <p:pic>
        <p:nvPicPr>
          <p:cNvPr id="4" name="Slika 3" descr="Slika na kojoj se prikazuje kozmetika&#10;&#10;Opis je automatski generiran">
            <a:extLst>
              <a:ext uri="{FF2B5EF4-FFF2-40B4-BE49-F238E27FC236}">
                <a16:creationId xmlns:a16="http://schemas.microsoft.com/office/drawing/2014/main" xmlns="" id="{687F159D-2FAD-4BE6-AB17-EC7B3155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5" y="4266028"/>
            <a:ext cx="3455963" cy="2591972"/>
          </a:xfrm>
          <a:prstGeom prst="rect">
            <a:avLst/>
          </a:prstGeom>
        </p:spPr>
      </p:pic>
      <p:sp>
        <p:nvSpPr>
          <p:cNvPr id="6" name="Rezervirano mjesto sadržaja 1">
            <a:extLst>
              <a:ext uri="{FF2B5EF4-FFF2-40B4-BE49-F238E27FC236}">
                <a16:creationId xmlns:a16="http://schemas.microsoft.com/office/drawing/2014/main" xmlns="" id="{9072AAB7-17D4-4CD7-84E5-43CCD3FD2D35}"/>
              </a:ext>
            </a:extLst>
          </p:cNvPr>
          <p:cNvSpPr txBox="1">
            <a:spLocks/>
          </p:cNvSpPr>
          <p:nvPr/>
        </p:nvSpPr>
        <p:spPr>
          <a:xfrm>
            <a:off x="5077031" y="5802923"/>
            <a:ext cx="6655424" cy="10550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</a:t>
            </a:r>
            <a:r>
              <a:rPr lang="hr-HR" sz="2400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Taloženje masnoća na stijenke krvnih žila</a:t>
            </a:r>
            <a:r>
              <a:rPr lang="hr-H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2F92053-CB1F-42C7-863F-50F6EED7F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687436"/>
            <a:ext cx="434238" cy="4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730C41B-F026-4A9E-9B1B-0A7942366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4" b="1"/>
          <a:stretch/>
        </p:blipFill>
        <p:spPr>
          <a:xfrm>
            <a:off x="3164725" y="1951429"/>
            <a:ext cx="5862549" cy="4727992"/>
          </a:xfrm>
          <a:prstGeom prst="rect">
            <a:avLst/>
          </a:prstGeom>
          <a:effectLst/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2906E32B-FA25-49D7-92D2-73968C6C7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09" y="1342185"/>
            <a:ext cx="10515600" cy="824600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Ugrušak </a:t>
            </a:r>
          </a:p>
        </p:txBody>
      </p:sp>
    </p:spTree>
    <p:extLst>
      <p:ext uri="{BB962C8B-B14F-4D97-AF65-F5344CB8AC3E}">
        <p14:creationId xmlns:p14="http://schemas.microsoft.com/office/powerpoint/2010/main" xmlns="" val="8197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BF275D98-DC1D-4200-97AA-A064A689C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92" y="1423269"/>
            <a:ext cx="4977531" cy="4977531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DB95936-229B-4A51-9403-053713BE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080" y="1423269"/>
            <a:ext cx="4394982" cy="770868"/>
          </a:xfrm>
        </p:spPr>
        <p:txBody>
          <a:bodyPr/>
          <a:lstStyle/>
          <a:p>
            <a:r>
              <a:rPr lang="hr-HR" b="1" dirty="0"/>
              <a:t>Srčani udar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918244E-F12B-42D4-AA24-AC0AEEA87BCA}"/>
              </a:ext>
            </a:extLst>
          </p:cNvPr>
          <p:cNvSpPr txBox="1"/>
          <p:nvPr/>
        </p:nvSpPr>
        <p:spPr>
          <a:xfrm>
            <a:off x="6096000" y="2602307"/>
            <a:ext cx="5937587" cy="1493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Ugrušak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Krvna žila koja dovodi krv u srce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12157E3A-DE75-4EBD-9FBC-016E976D4120}"/>
              </a:ext>
            </a:extLst>
          </p:cNvPr>
          <p:cNvSpPr txBox="1">
            <a:spLocks/>
          </p:cNvSpPr>
          <p:nvPr/>
        </p:nvSpPr>
        <p:spPr>
          <a:xfrm>
            <a:off x="6644564" y="5573403"/>
            <a:ext cx="2092088" cy="113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i="1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hlinkClick r:id="rId3"/>
              </a:rPr>
              <a:t>Zanimljivosti</a:t>
            </a:r>
            <a:r>
              <a:rPr lang="hr-HR" dirty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i="1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i="1" dirty="0">
              <a:solidFill>
                <a:srgbClr val="00B050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44191D2-8889-41A6-A8E9-CE718ED27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672" y="5216131"/>
            <a:ext cx="637814" cy="7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5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beskralješnjak&#10;&#10;Opis je automatski generiran">
            <a:extLst>
              <a:ext uri="{FF2B5EF4-FFF2-40B4-BE49-F238E27FC236}">
                <a16:creationId xmlns:a16="http://schemas.microsoft.com/office/drawing/2014/main" xmlns="" id="{4DFF9865-309E-4814-B97C-4B5061A4F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049" y="1358186"/>
            <a:ext cx="3774171" cy="5033802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DB95936-229B-4A51-9403-053713BE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0" y="1453836"/>
            <a:ext cx="5642317" cy="770868"/>
          </a:xfrm>
        </p:spPr>
        <p:txBody>
          <a:bodyPr/>
          <a:lstStyle/>
          <a:p>
            <a:r>
              <a:rPr lang="hr-HR" b="1" dirty="0"/>
              <a:t>Moždani udar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0CD7A23B-DA86-4C9A-B232-05A07FB325CD}"/>
              </a:ext>
            </a:extLst>
          </p:cNvPr>
          <p:cNvSpPr txBox="1"/>
          <p:nvPr/>
        </p:nvSpPr>
        <p:spPr>
          <a:xfrm>
            <a:off x="5775960" y="2682321"/>
            <a:ext cx="641604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Ugrušak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Krvna žila koja dovodi krv u mozak</a:t>
            </a:r>
          </a:p>
        </p:txBody>
      </p:sp>
    </p:spTree>
    <p:extLst>
      <p:ext uri="{BB962C8B-B14F-4D97-AF65-F5344CB8AC3E}">
        <p14:creationId xmlns:p14="http://schemas.microsoft.com/office/powerpoint/2010/main" xmlns="" val="37314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421D176-9A09-43C2-B30A-E32C49E86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67" y="1500463"/>
            <a:ext cx="6204984" cy="4754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SLABOKRVNOST ( ANEMIJA )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 Nedostatak eritrocita, simptomi : bljedoća,  slabost, umor</a:t>
            </a:r>
          </a:p>
          <a:p>
            <a:pPr marL="0" indent="0">
              <a:buNone/>
            </a:pPr>
            <a:r>
              <a:rPr lang="hr-HR" sz="3200" dirty="0"/>
              <a:t>				</a:t>
            </a:r>
          </a:p>
          <a:p>
            <a:r>
              <a:rPr lang="hr-HR" sz="3200" dirty="0"/>
              <a:t>Hrana bogata željezom  + vitamin C</a:t>
            </a:r>
          </a:p>
          <a:p>
            <a:endParaRPr lang="hr-HR" sz="3200" dirty="0"/>
          </a:p>
          <a:p>
            <a:r>
              <a:rPr lang="hr-HR" sz="3200" dirty="0"/>
              <a:t>Jetrice, cikla, suhe šljive, kupine</a:t>
            </a:r>
          </a:p>
          <a:p>
            <a:endParaRPr lang="hr-HR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6AE56A8-628D-4776-9AD1-74C6A9A3C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9" y="1262354"/>
            <a:ext cx="4042409" cy="3372965"/>
          </a:xfrm>
          <a:prstGeom prst="rect">
            <a:avLst/>
          </a:prstGeom>
        </p:spPr>
      </p:pic>
      <p:pic>
        <p:nvPicPr>
          <p:cNvPr id="13" name="Slika 12" descr="Slika na kojoj se prikazuje osoba, rukavice, tamno&#10;&#10;Opis je automatski generiran">
            <a:extLst>
              <a:ext uri="{FF2B5EF4-FFF2-40B4-BE49-F238E27FC236}">
                <a16:creationId xmlns:a16="http://schemas.microsoft.com/office/drawing/2014/main" xmlns="" id="{BEFCD6FD-BB96-4197-8796-982A6B09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619" y="4327028"/>
            <a:ext cx="1724158" cy="2297550"/>
          </a:xfrm>
          <a:prstGeom prst="rect">
            <a:avLst/>
          </a:prstGeom>
        </p:spPr>
      </p:pic>
      <p:pic>
        <p:nvPicPr>
          <p:cNvPr id="15" name="Slika 14" descr="Slika na kojoj se prikazuje osoba, ruka, rukavice&#10;&#10;Opis je automatski generiran">
            <a:extLst>
              <a:ext uri="{FF2B5EF4-FFF2-40B4-BE49-F238E27FC236}">
                <a16:creationId xmlns:a16="http://schemas.microsoft.com/office/drawing/2014/main" xmlns="" id="{3DADD435-AA49-4C92-A89B-A1DB00758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1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722" y="4672482"/>
            <a:ext cx="1493986" cy="19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5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256</Words>
  <Application>Microsoft Office PowerPoint</Application>
  <PresentationFormat>Custom</PresentationFormat>
  <Paragraphs>107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 Light</vt:lpstr>
      <vt:lpstr>Calibri</vt:lpstr>
      <vt:lpstr>Times New Roman</vt:lpstr>
      <vt:lpstr>Office Theme</vt:lpstr>
      <vt:lpstr>Utječu li poremećaji u transportu tvari na zdravlje</vt:lpstr>
      <vt:lpstr>„ Olujom ideja ”  navedi prehrambene namirnice koje smatraš nezdravima</vt:lpstr>
      <vt:lpstr>Nepravilna prehrana </vt:lpstr>
      <vt:lpstr>Slide 4</vt:lpstr>
      <vt:lpstr>Slide 5</vt:lpstr>
      <vt:lpstr>Ugrušak </vt:lpstr>
      <vt:lpstr>Srčani udar</vt:lpstr>
      <vt:lpstr>Moždani udar</vt:lpstr>
      <vt:lpstr>Slide 9</vt:lpstr>
      <vt:lpstr>Slide 10</vt:lpstr>
      <vt:lpstr>Slide 11</vt:lpstr>
      <vt:lpstr>Slide 12</vt:lpstr>
      <vt:lpstr>Krvarenje iz nosa</vt:lpstr>
      <vt:lpstr>TRANSFUZIJA – pretakanje krvi </vt:lpstr>
      <vt:lpstr>KRVNI SUSTAV ABO</vt:lpstr>
      <vt:lpstr>KRVNI SUSTAV ABO</vt:lpstr>
      <vt:lpstr>Rh faktor – bjelančevina prisutna na površini eritrocita</vt:lpstr>
      <vt:lpstr>Videozapisi prve pomoći </vt:lpstr>
      <vt:lpstr>IZLAZNA KARTICA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73</cp:revision>
  <dcterms:created xsi:type="dcterms:W3CDTF">2021-01-04T08:54:24Z</dcterms:created>
  <dcterms:modified xsi:type="dcterms:W3CDTF">2021-08-17T08:40:48Z</dcterms:modified>
</cp:coreProperties>
</file>